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18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6E687D-C6E7-427C-BF17-B5B3EE33C077}" type="datetimeFigureOut">
              <a:rPr lang="tr-TR" smtClean="0"/>
              <a:t>14.07.2024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25C64-3300-4253-94B3-21A43BEC42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8997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25C64-3300-4253-94B3-21A43BEC42E1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5394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CE0BE41-14B2-E84E-195E-C3C63B4F89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4FCDFD4-0EAD-D4F9-0DEB-9D4ADE7E2C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E829612-A8DF-24EA-98A3-6D05218C2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B449-A375-4256-84BA-F76B1DC4C880}" type="datetimeFigureOut">
              <a:rPr lang="tr-TR" smtClean="0"/>
              <a:t>13.07.2024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0B34B1E-FF6E-960A-F06C-2CD76F8A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B53B6F5-34D0-CEBB-4984-C3F9EAA31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A8B0-CB6A-40C5-8B99-1084128AAC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0872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58A5F0F-88E6-DB9D-D09E-B8D15D9AA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7429AF2-8107-46FE-5470-1704B87372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06094C2-DC1E-80D5-EA80-BE12C1409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B449-A375-4256-84BA-F76B1DC4C880}" type="datetimeFigureOut">
              <a:rPr lang="tr-TR" smtClean="0"/>
              <a:t>13.07.2024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6DF7478-8BC8-07CF-7F7A-519E55EF9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E222A2C-F2F3-9CDD-9C87-C2B23FFE5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A8B0-CB6A-40C5-8B99-1084128AAC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8689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C1EE5839-7BA4-7ED7-E254-0C96810824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BEA02BF-C16E-A3DE-DEB8-3CAA4D6897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1B5FDAF-4425-A2F9-043A-5530C8A78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B449-A375-4256-84BA-F76B1DC4C880}" type="datetimeFigureOut">
              <a:rPr lang="tr-TR" smtClean="0"/>
              <a:t>13.07.2024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779F93E-CA96-D4C4-EFF2-8D05F9200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7F8C44F-F692-D8CE-6472-19725CC7B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A8B0-CB6A-40C5-8B99-1084128AAC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024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B7BBB2-636B-718F-4DBD-9B5846025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B193470-2FE7-21B7-6013-2551D05E3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3DA8439-0A0E-286E-A19A-B6944958A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B449-A375-4256-84BA-F76B1DC4C880}" type="datetimeFigureOut">
              <a:rPr lang="tr-TR" smtClean="0"/>
              <a:t>13.07.2024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386ABB9-5C64-DE8F-3391-79024CA95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B4A4240-3C06-BBAE-8536-B94E8E3DE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A8B0-CB6A-40C5-8B99-1084128AAC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9846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106D85-FCD5-B968-C63C-7BB4E6C0D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D569283-0FF4-455B-82DD-1FC3585A0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C4765BE-3F24-7B72-BCBA-B8E1D20D2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B449-A375-4256-84BA-F76B1DC4C880}" type="datetimeFigureOut">
              <a:rPr lang="tr-TR" smtClean="0"/>
              <a:t>13.07.2024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159DD9C-A92E-9F0D-D97C-75AD73158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B304ADD-19E3-569D-68D5-5DA4C8AAA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A8B0-CB6A-40C5-8B99-1084128AAC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2683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AFE4EB8-A194-CCE8-D5DB-BC5D30EC2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D17E022-503D-CB33-BDF2-87571D07C9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F8A4248-D5FB-155D-4C10-3A7C7FE47D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DBB50A3-648E-76AC-8C6D-071C28482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B449-A375-4256-84BA-F76B1DC4C880}" type="datetimeFigureOut">
              <a:rPr lang="tr-TR" smtClean="0"/>
              <a:t>13.07.2024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C92D2C5-2B14-E8BE-9E77-78F22A55B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90EDB5E-8F51-786C-2F7A-75062B350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A8B0-CB6A-40C5-8B99-1084128AAC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3037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67BF444-EA0C-9293-2D22-699956C59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ED4EC71-1427-0BC7-083F-ED7CF2545D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F735544-E2D6-C105-E174-B44FB0B85C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7C0A8B5D-4D60-6B45-9908-75E3A3EABA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CA90D6BD-7067-595D-E4C9-306C085475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DD180FA0-DFBE-1C74-3084-12AE841C6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B449-A375-4256-84BA-F76B1DC4C880}" type="datetimeFigureOut">
              <a:rPr lang="tr-TR" smtClean="0"/>
              <a:t>13.07.2024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2526EEC7-D282-1096-36AA-85192B9E2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A7CBBB8-B8E3-0EEA-F1F6-D44CAD298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A8B0-CB6A-40C5-8B99-1084128AAC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3035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9360174-F904-C222-42D1-EB240BD50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70E104B9-F1B3-E9A6-645A-4EA8A222A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B449-A375-4256-84BA-F76B1DC4C880}" type="datetimeFigureOut">
              <a:rPr lang="tr-TR" smtClean="0"/>
              <a:t>13.07.2024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843757B-EF9F-307C-7484-23E168828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671ADA2-D7A3-7F04-2D49-F28105A86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A8B0-CB6A-40C5-8B99-1084128AAC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6904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E87D91F7-979F-C1B3-1552-CA606A724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B449-A375-4256-84BA-F76B1DC4C880}" type="datetimeFigureOut">
              <a:rPr lang="tr-TR" smtClean="0"/>
              <a:t>13.07.2024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1C8783A5-CD2D-A3C2-9382-DDFABC2AB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6E98009-1979-F527-2B20-87E6D6106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A8B0-CB6A-40C5-8B99-1084128AAC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2673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4C3C355-548F-B631-47C1-15269171B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F4FA242-B46A-4271-7A0F-36E94322B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679CAB4-8D43-3648-3F96-967FFA8545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6F4D1AE-41E1-B2B7-17AA-3BD9324E7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B449-A375-4256-84BA-F76B1DC4C880}" type="datetimeFigureOut">
              <a:rPr lang="tr-TR" smtClean="0"/>
              <a:t>13.07.2024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DFBCC36-86F6-7860-4E9A-0D2A22C26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A27DDE6-B93F-F533-062D-036B0EADA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A8B0-CB6A-40C5-8B99-1084128AAC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3175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CE4F14C-10D3-2664-3944-E1D126D75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8D73A6ED-D467-1692-C6DC-07172DDB59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5C951FD-7F21-C124-55B7-5B44AC0461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F458D96-3D12-837C-CB6A-EDB19195E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B449-A375-4256-84BA-F76B1DC4C880}" type="datetimeFigureOut">
              <a:rPr lang="tr-TR" smtClean="0"/>
              <a:t>13.07.2024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F4D3988-4E4D-4004-1A32-85F2E5EDC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D1E825B-A894-AE92-42E6-EBA44E5F3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A8B0-CB6A-40C5-8B99-1084128AAC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4000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8CE9992-B3C3-0932-824C-3EBA8C36F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ADD2086-4CB5-0FE4-BB2C-688A748C10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6FF1DDC-C934-552B-B2FA-B053D05150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43B449-A375-4256-84BA-F76B1DC4C880}" type="datetimeFigureOut">
              <a:rPr lang="tr-TR" smtClean="0"/>
              <a:t>13.07.2024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3C5D20C-A660-932B-70A3-A91DD2F5B4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D5AA519-9A4D-9D8D-6464-A1CC1FAB19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1CA8B0-CB6A-40C5-8B99-1084128AAC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8783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18B71A66-03EA-D8F1-53BA-A6B9BC52EE6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361" t="25270" r="1627" b="10388"/>
          <a:stretch/>
        </p:blipFill>
        <p:spPr>
          <a:xfrm>
            <a:off x="0" y="0"/>
            <a:ext cx="12192000" cy="6613451"/>
          </a:xfrm>
          <a:prstGeom prst="rect">
            <a:avLst/>
          </a:prstGeo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98C07186-4602-7829-DD49-414A32419EB6}"/>
              </a:ext>
            </a:extLst>
          </p:cNvPr>
          <p:cNvSpPr txBox="1"/>
          <p:nvPr/>
        </p:nvSpPr>
        <p:spPr>
          <a:xfrm>
            <a:off x="4295554" y="6488668"/>
            <a:ext cx="39145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/>
              <a:t>Translated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Arabic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Ahmed </a:t>
            </a:r>
            <a:r>
              <a:rPr lang="tr-TR" dirty="0" err="1"/>
              <a:t>Saluha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051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1679</TotalTime>
  <Words>7</Words>
  <Application>Microsoft Office PowerPoint</Application>
  <PresentationFormat>Geniş ekran</PresentationFormat>
  <Paragraphs>2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ABDURRAHMAN OZALP</dc:creator>
  <cp:lastModifiedBy>ABDURRAHMAN OZALP</cp:lastModifiedBy>
  <cp:revision>1</cp:revision>
  <dcterms:created xsi:type="dcterms:W3CDTF">2024-07-13T13:18:38Z</dcterms:created>
  <dcterms:modified xsi:type="dcterms:W3CDTF">2024-07-14T17:17:49Z</dcterms:modified>
</cp:coreProperties>
</file>